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69" r:id="rId2"/>
    <p:sldId id="270" r:id="rId3"/>
    <p:sldId id="257" r:id="rId4"/>
    <p:sldId id="258" r:id="rId5"/>
    <p:sldId id="259" r:id="rId6"/>
    <p:sldId id="260" r:id="rId7"/>
    <p:sldId id="262" r:id="rId8"/>
    <p:sldId id="261" r:id="rId9"/>
    <p:sldId id="263" r:id="rId10"/>
    <p:sldId id="264" r:id="rId11"/>
    <p:sldId id="265" r:id="rId12"/>
    <p:sldId id="266" r:id="rId13"/>
    <p:sldId id="267"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7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8FC1156A-EB4F-4374-9244-EFC2E240C23F}" type="datetimeFigureOut">
              <a:rPr lang="it-IT" smtClean="0"/>
              <a:t>11/02/2022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43B6661-9324-49D3-ADCF-CD31D095EE75}"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079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FC1156A-EB4F-4374-9244-EFC2E240C23F}" type="datetimeFigureOut">
              <a:rPr lang="it-IT" smtClean="0"/>
              <a:t>11/02/2022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43B6661-9324-49D3-ADCF-CD31D095EE75}" type="slidenum">
              <a:rPr lang="it-IT" smtClean="0"/>
              <a:t>‹N›</a:t>
            </a:fld>
            <a:endParaRPr lang="it-IT"/>
          </a:p>
        </p:txBody>
      </p:sp>
    </p:spTree>
    <p:extLst>
      <p:ext uri="{BB962C8B-B14F-4D97-AF65-F5344CB8AC3E}">
        <p14:creationId xmlns:p14="http://schemas.microsoft.com/office/powerpoint/2010/main" val="667399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FC1156A-EB4F-4374-9244-EFC2E240C23F}" type="datetimeFigureOut">
              <a:rPr lang="it-IT" smtClean="0"/>
              <a:t>11/02/2022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43B6661-9324-49D3-ADCF-CD31D095EE75}" type="slidenum">
              <a:rPr lang="it-IT" smtClean="0"/>
              <a:t>‹N›</a:t>
            </a:fld>
            <a:endParaRPr lang="it-IT"/>
          </a:p>
        </p:txBody>
      </p:sp>
    </p:spTree>
    <p:extLst>
      <p:ext uri="{BB962C8B-B14F-4D97-AF65-F5344CB8AC3E}">
        <p14:creationId xmlns:p14="http://schemas.microsoft.com/office/powerpoint/2010/main" val="1509434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8FC1156A-EB4F-4374-9244-EFC2E240C23F}" type="datetimeFigureOut">
              <a:rPr lang="it-IT" smtClean="0"/>
              <a:t>11/02/2022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43B6661-9324-49D3-ADCF-CD31D095EE75}" type="slidenum">
              <a:rPr lang="it-IT" smtClean="0"/>
              <a:t>‹N›</a:t>
            </a:fld>
            <a:endParaRPr lang="it-IT"/>
          </a:p>
        </p:txBody>
      </p:sp>
    </p:spTree>
    <p:extLst>
      <p:ext uri="{BB962C8B-B14F-4D97-AF65-F5344CB8AC3E}">
        <p14:creationId xmlns:p14="http://schemas.microsoft.com/office/powerpoint/2010/main" val="2917281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8FC1156A-EB4F-4374-9244-EFC2E240C23F}" type="datetimeFigureOut">
              <a:rPr lang="it-IT" smtClean="0"/>
              <a:t>11/02/2022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243B6661-9324-49D3-ADCF-CD31D095EE75}"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348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8FC1156A-EB4F-4374-9244-EFC2E240C23F}" type="datetimeFigureOut">
              <a:rPr lang="it-IT" smtClean="0"/>
              <a:t>11/02/2022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43B6661-9324-49D3-ADCF-CD31D095EE75}" type="slidenum">
              <a:rPr lang="it-IT" smtClean="0"/>
              <a:t>‹N›</a:t>
            </a:fld>
            <a:endParaRPr lang="it-IT"/>
          </a:p>
        </p:txBody>
      </p:sp>
    </p:spTree>
    <p:extLst>
      <p:ext uri="{BB962C8B-B14F-4D97-AF65-F5344CB8AC3E}">
        <p14:creationId xmlns:p14="http://schemas.microsoft.com/office/powerpoint/2010/main" val="1143139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9728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1792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8FC1156A-EB4F-4374-9244-EFC2E240C23F}" type="datetimeFigureOut">
              <a:rPr lang="it-IT" smtClean="0"/>
              <a:t>11/02/2022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243B6661-9324-49D3-ADCF-CD31D095EE75}" type="slidenum">
              <a:rPr lang="it-IT" smtClean="0"/>
              <a:t>‹N›</a:t>
            </a:fld>
            <a:endParaRPr lang="it-IT"/>
          </a:p>
        </p:txBody>
      </p:sp>
    </p:spTree>
    <p:extLst>
      <p:ext uri="{BB962C8B-B14F-4D97-AF65-F5344CB8AC3E}">
        <p14:creationId xmlns:p14="http://schemas.microsoft.com/office/powerpoint/2010/main" val="2896804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8FC1156A-EB4F-4374-9244-EFC2E240C23F}" type="datetimeFigureOut">
              <a:rPr lang="it-IT" smtClean="0"/>
              <a:t>11/02/2022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243B6661-9324-49D3-ADCF-CD31D095EE75}" type="slidenum">
              <a:rPr lang="it-IT" smtClean="0"/>
              <a:t>‹N›</a:t>
            </a:fld>
            <a:endParaRPr lang="it-IT"/>
          </a:p>
        </p:txBody>
      </p:sp>
    </p:spTree>
    <p:extLst>
      <p:ext uri="{BB962C8B-B14F-4D97-AF65-F5344CB8AC3E}">
        <p14:creationId xmlns:p14="http://schemas.microsoft.com/office/powerpoint/2010/main" val="1331696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FC1156A-EB4F-4374-9244-EFC2E240C23F}" type="datetimeFigureOut">
              <a:rPr lang="it-IT" smtClean="0"/>
              <a:t>11/02/2022</a:t>
            </a:fld>
            <a:endParaRPr lang="it-IT"/>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it-IT"/>
          </a:p>
        </p:txBody>
      </p:sp>
      <p:sp>
        <p:nvSpPr>
          <p:cNvPr id="9" name="Slide Number Placeholder 8"/>
          <p:cNvSpPr>
            <a:spLocks noGrp="1"/>
          </p:cNvSpPr>
          <p:nvPr>
            <p:ph type="sldNum" sz="quarter" idx="12"/>
          </p:nvPr>
        </p:nvSpPr>
        <p:spPr/>
        <p:txBody>
          <a:bodyPr/>
          <a:lstStyle/>
          <a:p>
            <a:fld id="{243B6661-9324-49D3-ADCF-CD31D095EE75}" type="slidenum">
              <a:rPr lang="it-IT" smtClean="0"/>
              <a:t>‹N›</a:t>
            </a:fld>
            <a:endParaRPr lang="it-IT"/>
          </a:p>
        </p:txBody>
      </p:sp>
    </p:spTree>
    <p:extLst>
      <p:ext uri="{BB962C8B-B14F-4D97-AF65-F5344CB8AC3E}">
        <p14:creationId xmlns:p14="http://schemas.microsoft.com/office/powerpoint/2010/main" val="241050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FC1156A-EB4F-4374-9244-EFC2E240C23F}" type="datetimeFigureOut">
              <a:rPr lang="it-IT" smtClean="0"/>
              <a:t>11/02/2022</a:t>
            </a:fld>
            <a:endParaRPr lang="it-IT"/>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it-IT"/>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43B6661-9324-49D3-ADCF-CD31D095EE75}" type="slidenum">
              <a:rPr lang="it-IT" smtClean="0"/>
              <a:t>‹N›</a:t>
            </a:fld>
            <a:endParaRPr lang="it-IT"/>
          </a:p>
        </p:txBody>
      </p:sp>
    </p:spTree>
    <p:extLst>
      <p:ext uri="{BB962C8B-B14F-4D97-AF65-F5344CB8AC3E}">
        <p14:creationId xmlns:p14="http://schemas.microsoft.com/office/powerpoint/2010/main" val="1252279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8FC1156A-EB4F-4374-9244-EFC2E240C23F}" type="datetimeFigureOut">
              <a:rPr lang="it-IT" smtClean="0"/>
              <a:t>11/02/2022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243B6661-9324-49D3-ADCF-CD31D095EE75}" type="slidenum">
              <a:rPr lang="it-IT" smtClean="0"/>
              <a:t>‹N›</a:t>
            </a:fld>
            <a:endParaRPr lang="it-IT"/>
          </a:p>
        </p:txBody>
      </p:sp>
    </p:spTree>
    <p:extLst>
      <p:ext uri="{BB962C8B-B14F-4D97-AF65-F5344CB8AC3E}">
        <p14:creationId xmlns:p14="http://schemas.microsoft.com/office/powerpoint/2010/main" val="1833395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FC1156A-EB4F-4374-9244-EFC2E240C23F}" type="datetimeFigureOut">
              <a:rPr lang="it-IT" smtClean="0"/>
              <a:t>11/02/2022</a:t>
            </a:fld>
            <a:endParaRPr lang="it-IT"/>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it-IT"/>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43B6661-9324-49D3-ADCF-CD31D095EE75}" type="slidenum">
              <a:rPr lang="it-IT" smtClean="0"/>
              <a:t>‹N›</a:t>
            </a:fld>
            <a:endParaRPr lang="it-IT"/>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53368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7018E0-269C-4BD5-86A2-865A0FA04F95}"/>
              </a:ext>
            </a:extLst>
          </p:cNvPr>
          <p:cNvSpPr>
            <a:spLocks noGrp="1"/>
          </p:cNvSpPr>
          <p:nvPr>
            <p:ph type="ctrTitle"/>
          </p:nvPr>
        </p:nvSpPr>
        <p:spPr>
          <a:xfrm>
            <a:off x="1100051" y="752326"/>
            <a:ext cx="10058400" cy="3566160"/>
          </a:xfrm>
        </p:spPr>
        <p:txBody>
          <a:bodyPr/>
          <a:lstStyle/>
          <a:p>
            <a:r>
              <a:rPr lang="it-IT" dirty="0"/>
              <a:t>Server SFTP</a:t>
            </a:r>
          </a:p>
        </p:txBody>
      </p:sp>
      <p:sp>
        <p:nvSpPr>
          <p:cNvPr id="3" name="Sottotitolo 2">
            <a:extLst>
              <a:ext uri="{FF2B5EF4-FFF2-40B4-BE49-F238E27FC236}">
                <a16:creationId xmlns:a16="http://schemas.microsoft.com/office/drawing/2014/main" id="{3AB959F3-280A-4CF3-AF6F-332591145E14}"/>
              </a:ext>
            </a:extLst>
          </p:cNvPr>
          <p:cNvSpPr>
            <a:spLocks noGrp="1"/>
          </p:cNvSpPr>
          <p:nvPr>
            <p:ph type="subTitle" idx="1"/>
          </p:nvPr>
        </p:nvSpPr>
        <p:spPr/>
        <p:txBody>
          <a:bodyPr/>
          <a:lstStyle/>
          <a:p>
            <a:r>
              <a:rPr lang="it-IT" dirty="0"/>
              <a:t>Tramite l’utilizzo di </a:t>
            </a:r>
            <a:r>
              <a:rPr lang="it-IT" dirty="0" err="1"/>
              <a:t>OpenSSH</a:t>
            </a:r>
            <a:endParaRPr lang="it-IT" dirty="0"/>
          </a:p>
        </p:txBody>
      </p:sp>
    </p:spTree>
    <p:extLst>
      <p:ext uri="{BB962C8B-B14F-4D97-AF65-F5344CB8AC3E}">
        <p14:creationId xmlns:p14="http://schemas.microsoft.com/office/powerpoint/2010/main" val="1205507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FC8A0B-0E8B-4050-A31C-35118CB0E02A}"/>
              </a:ext>
            </a:extLst>
          </p:cNvPr>
          <p:cNvSpPr>
            <a:spLocks noGrp="1"/>
          </p:cNvSpPr>
          <p:nvPr>
            <p:ph type="title"/>
          </p:nvPr>
        </p:nvSpPr>
        <p:spPr>
          <a:xfrm>
            <a:off x="1044113" y="1319283"/>
            <a:ext cx="10164097" cy="423378"/>
          </a:xfrm>
        </p:spPr>
        <p:txBody>
          <a:bodyPr>
            <a:normAutofit/>
          </a:bodyPr>
          <a:lstStyle/>
          <a:p>
            <a:r>
              <a:rPr lang="it-IT" sz="1800" dirty="0"/>
              <a:t>Ci siamo collegati correttamente al server:</a:t>
            </a:r>
          </a:p>
        </p:txBody>
      </p:sp>
      <p:pic>
        <p:nvPicPr>
          <p:cNvPr id="5" name="Segnaposto contenuto 4">
            <a:extLst>
              <a:ext uri="{FF2B5EF4-FFF2-40B4-BE49-F238E27FC236}">
                <a16:creationId xmlns:a16="http://schemas.microsoft.com/office/drawing/2014/main" id="{ED039B79-E77E-40F7-9C12-D16D4A80DA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7232" y="2045045"/>
            <a:ext cx="6237535" cy="4022725"/>
          </a:xfrm>
        </p:spPr>
      </p:pic>
    </p:spTree>
    <p:extLst>
      <p:ext uri="{BB962C8B-B14F-4D97-AF65-F5344CB8AC3E}">
        <p14:creationId xmlns:p14="http://schemas.microsoft.com/office/powerpoint/2010/main" val="2097592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F61EC2-D832-4C79-8D90-F814BE947E5B}"/>
              </a:ext>
            </a:extLst>
          </p:cNvPr>
          <p:cNvSpPr>
            <a:spLocks noGrp="1"/>
          </p:cNvSpPr>
          <p:nvPr>
            <p:ph type="title"/>
          </p:nvPr>
        </p:nvSpPr>
        <p:spPr>
          <a:xfrm>
            <a:off x="1097279" y="286603"/>
            <a:ext cx="9968285" cy="1449431"/>
          </a:xfrm>
        </p:spPr>
        <p:txBody>
          <a:bodyPr>
            <a:normAutofit/>
          </a:bodyPr>
          <a:lstStyle/>
          <a:p>
            <a:r>
              <a:rPr lang="it-IT" sz="1800" dirty="0"/>
              <a:t>Ora testeremo la connessione via un applicazione da </a:t>
            </a:r>
            <a:r>
              <a:rPr lang="it-IT" sz="1800" dirty="0" err="1"/>
              <a:t>smartphone,anche</a:t>
            </a:r>
            <a:r>
              <a:rPr lang="it-IT" sz="1800" dirty="0"/>
              <a:t> qui utilizzeremo l’indirizzo </a:t>
            </a:r>
            <a:r>
              <a:rPr lang="it-IT" sz="1800" dirty="0" err="1"/>
              <a:t>ip</a:t>
            </a:r>
            <a:r>
              <a:rPr lang="it-IT" sz="1800" dirty="0"/>
              <a:t> del PC, porta predefinita 22 e nome utente/password dell’account </a:t>
            </a:r>
            <a:r>
              <a:rPr lang="it-IT" sz="1800" dirty="0" err="1"/>
              <a:t>microsoft</a:t>
            </a:r>
            <a:r>
              <a:rPr lang="it-IT" sz="1800" dirty="0"/>
              <a:t> collegato al PC: </a:t>
            </a:r>
          </a:p>
        </p:txBody>
      </p:sp>
      <p:pic>
        <p:nvPicPr>
          <p:cNvPr id="5" name="Segnaposto contenuto 4" descr="Immagine che contiene testo, elettronico&#10;&#10;Descrizione generata automaticamente">
            <a:extLst>
              <a:ext uri="{FF2B5EF4-FFF2-40B4-BE49-F238E27FC236}">
                <a16:creationId xmlns:a16="http://schemas.microsoft.com/office/drawing/2014/main" id="{E1ECEC55-3224-4826-82B2-A0CB8C80D7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6308" y="1992037"/>
            <a:ext cx="1810226" cy="4022725"/>
          </a:xfrm>
        </p:spPr>
      </p:pic>
    </p:spTree>
    <p:extLst>
      <p:ext uri="{BB962C8B-B14F-4D97-AF65-F5344CB8AC3E}">
        <p14:creationId xmlns:p14="http://schemas.microsoft.com/office/powerpoint/2010/main" val="3486644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7C9D21-C1B4-49C1-9B39-5F96306A0E26}"/>
              </a:ext>
            </a:extLst>
          </p:cNvPr>
          <p:cNvSpPr>
            <a:spLocks noGrp="1"/>
          </p:cNvSpPr>
          <p:nvPr>
            <p:ph type="title"/>
          </p:nvPr>
        </p:nvSpPr>
        <p:spPr/>
        <p:txBody>
          <a:bodyPr>
            <a:normAutofit/>
          </a:bodyPr>
          <a:lstStyle/>
          <a:p>
            <a:r>
              <a:rPr lang="it-IT" sz="1800" dirty="0"/>
              <a:t>Ci siamo collegati correttamente al PC/Server: </a:t>
            </a:r>
          </a:p>
        </p:txBody>
      </p:sp>
      <p:pic>
        <p:nvPicPr>
          <p:cNvPr id="5" name="Segnaposto contenuto 4" descr="Immagine che contiene testo&#10;&#10;Descrizione generata automaticamente">
            <a:extLst>
              <a:ext uri="{FF2B5EF4-FFF2-40B4-BE49-F238E27FC236}">
                <a16:creationId xmlns:a16="http://schemas.microsoft.com/office/drawing/2014/main" id="{E6355A0F-E503-4FD2-B7A5-69292AD180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90887" y="2045046"/>
            <a:ext cx="1810226" cy="4022725"/>
          </a:xfrm>
        </p:spPr>
      </p:pic>
    </p:spTree>
    <p:extLst>
      <p:ext uri="{BB962C8B-B14F-4D97-AF65-F5344CB8AC3E}">
        <p14:creationId xmlns:p14="http://schemas.microsoft.com/office/powerpoint/2010/main" val="2102003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8F2338-886F-43B3-A59E-F5F44BAD7448}"/>
              </a:ext>
            </a:extLst>
          </p:cNvPr>
          <p:cNvSpPr>
            <a:spLocks noGrp="1"/>
          </p:cNvSpPr>
          <p:nvPr>
            <p:ph type="title"/>
          </p:nvPr>
        </p:nvSpPr>
        <p:spPr/>
        <p:txBody>
          <a:bodyPr>
            <a:normAutofit/>
          </a:bodyPr>
          <a:lstStyle/>
          <a:p>
            <a:r>
              <a:rPr lang="it-IT" sz="1800" dirty="0"/>
              <a:t>Proviamo quindi ad entrare nella directory «Desktop» e scaricare un file per vedere se tutto funziona correttamente:</a:t>
            </a:r>
          </a:p>
        </p:txBody>
      </p:sp>
      <p:pic>
        <p:nvPicPr>
          <p:cNvPr id="5" name="Segnaposto contenuto 4" descr="Immagine che contiene testo&#10;&#10;Descrizione generata automaticamente">
            <a:extLst>
              <a:ext uri="{FF2B5EF4-FFF2-40B4-BE49-F238E27FC236}">
                <a16:creationId xmlns:a16="http://schemas.microsoft.com/office/drawing/2014/main" id="{E50C10EE-45F8-4228-ACF0-FC730F9DBC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1367" y="2025168"/>
            <a:ext cx="1810226" cy="4022725"/>
          </a:xfrm>
        </p:spPr>
      </p:pic>
    </p:spTree>
    <p:extLst>
      <p:ext uri="{BB962C8B-B14F-4D97-AF65-F5344CB8AC3E}">
        <p14:creationId xmlns:p14="http://schemas.microsoft.com/office/powerpoint/2010/main" val="4234445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C4D55F-F052-4E2C-9403-A9EFF8AA6709}"/>
              </a:ext>
            </a:extLst>
          </p:cNvPr>
          <p:cNvSpPr>
            <a:spLocks noGrp="1"/>
          </p:cNvSpPr>
          <p:nvPr>
            <p:ph type="title"/>
          </p:nvPr>
        </p:nvSpPr>
        <p:spPr/>
        <p:txBody>
          <a:bodyPr>
            <a:normAutofit/>
          </a:bodyPr>
          <a:lstStyle/>
          <a:p>
            <a:r>
              <a:rPr lang="it-IT" sz="1800" dirty="0"/>
              <a:t>Operazione effettuata correttamente: </a:t>
            </a:r>
          </a:p>
        </p:txBody>
      </p:sp>
      <p:pic>
        <p:nvPicPr>
          <p:cNvPr id="5" name="Segnaposto contenuto 4" descr="Immagine che contiene testo&#10;&#10;Descrizione generata automaticamente">
            <a:extLst>
              <a:ext uri="{FF2B5EF4-FFF2-40B4-BE49-F238E27FC236}">
                <a16:creationId xmlns:a16="http://schemas.microsoft.com/office/drawing/2014/main" id="{4E74F4AC-7F40-4F82-B692-7C2630DC8A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1367" y="2064924"/>
            <a:ext cx="1810226" cy="4022725"/>
          </a:xfrm>
        </p:spPr>
      </p:pic>
    </p:spTree>
    <p:extLst>
      <p:ext uri="{BB962C8B-B14F-4D97-AF65-F5344CB8AC3E}">
        <p14:creationId xmlns:p14="http://schemas.microsoft.com/office/powerpoint/2010/main" val="1868731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765DC2-C2C6-4258-A7EF-95E5119BF62A}"/>
              </a:ext>
            </a:extLst>
          </p:cNvPr>
          <p:cNvSpPr>
            <a:spLocks noGrp="1"/>
          </p:cNvSpPr>
          <p:nvPr>
            <p:ph type="title"/>
          </p:nvPr>
        </p:nvSpPr>
        <p:spPr>
          <a:xfrm>
            <a:off x="1097279" y="286603"/>
            <a:ext cx="10059765" cy="1449432"/>
          </a:xfrm>
        </p:spPr>
        <p:txBody>
          <a:bodyPr>
            <a:normAutofit/>
          </a:bodyPr>
          <a:lstStyle/>
          <a:p>
            <a:r>
              <a:rPr lang="it-IT" sz="1800" dirty="0"/>
              <a:t>Il primo passo è quello di scaricare il server </a:t>
            </a:r>
            <a:r>
              <a:rPr lang="it-IT" sz="1800" dirty="0" err="1"/>
              <a:t>OpenSSH</a:t>
            </a:r>
            <a:r>
              <a:rPr lang="it-IT" sz="1800" dirty="0"/>
              <a:t> direttamente </a:t>
            </a:r>
            <a:br>
              <a:rPr lang="it-IT" sz="1800" dirty="0"/>
            </a:br>
            <a:r>
              <a:rPr lang="it-IT" sz="1800" dirty="0"/>
              <a:t>dalle funzionalità di windows, è possibile farlo dalla versione di windows 10:</a:t>
            </a:r>
          </a:p>
        </p:txBody>
      </p:sp>
      <p:pic>
        <p:nvPicPr>
          <p:cNvPr id="4" name="Segnaposto contenuto 3">
            <a:extLst>
              <a:ext uri="{FF2B5EF4-FFF2-40B4-BE49-F238E27FC236}">
                <a16:creationId xmlns:a16="http://schemas.microsoft.com/office/drawing/2014/main" id="{7BAD9443-8B3D-47B9-99A0-D3C6F6AB1B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4537" y="2116352"/>
            <a:ext cx="7022926" cy="3787492"/>
          </a:xfrm>
          <a:prstGeom prst="rect">
            <a:avLst/>
          </a:prstGeom>
        </p:spPr>
      </p:pic>
    </p:spTree>
    <p:extLst>
      <p:ext uri="{BB962C8B-B14F-4D97-AF65-F5344CB8AC3E}">
        <p14:creationId xmlns:p14="http://schemas.microsoft.com/office/powerpoint/2010/main" val="3409284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71B493-FC83-40DD-8710-C342B87A1617}"/>
              </a:ext>
            </a:extLst>
          </p:cNvPr>
          <p:cNvSpPr>
            <a:spLocks noGrp="1"/>
          </p:cNvSpPr>
          <p:nvPr>
            <p:ph type="title"/>
          </p:nvPr>
        </p:nvSpPr>
        <p:spPr>
          <a:xfrm>
            <a:off x="1096963" y="263633"/>
            <a:ext cx="10058400" cy="1472402"/>
          </a:xfrm>
        </p:spPr>
        <p:txBody>
          <a:bodyPr>
            <a:normAutofit/>
          </a:bodyPr>
          <a:lstStyle/>
          <a:p>
            <a:r>
              <a:rPr lang="it-IT" sz="1800" dirty="0"/>
              <a:t>Si inizia a configurare il server aprendo prima di tutto la porta 22 tramite </a:t>
            </a:r>
            <a:r>
              <a:rPr lang="it-IT" sz="1800" dirty="0" err="1"/>
              <a:t>powershell</a:t>
            </a:r>
            <a:r>
              <a:rPr lang="it-IT" sz="1800" dirty="0"/>
              <a:t> oppure le impostazioni windows: </a:t>
            </a:r>
            <a:br>
              <a:rPr lang="it-IT" sz="1800" dirty="0"/>
            </a:br>
            <a:r>
              <a:rPr lang="it-IT" sz="1800" dirty="0"/>
              <a:t>New-</a:t>
            </a:r>
            <a:r>
              <a:rPr lang="it-IT" sz="1800" dirty="0" err="1"/>
              <a:t>NetFirewallRule</a:t>
            </a:r>
            <a:r>
              <a:rPr lang="it-IT" sz="1800" dirty="0"/>
              <a:t> -Name </a:t>
            </a:r>
            <a:r>
              <a:rPr lang="it-IT" sz="1800" dirty="0" err="1"/>
              <a:t>sshd</a:t>
            </a:r>
            <a:r>
              <a:rPr lang="it-IT" sz="1800" dirty="0"/>
              <a:t> -</a:t>
            </a:r>
            <a:r>
              <a:rPr lang="it-IT" sz="1800" dirty="0" err="1"/>
              <a:t>DisplayName</a:t>
            </a:r>
            <a:r>
              <a:rPr lang="it-IT" sz="1800" dirty="0"/>
              <a:t> '</a:t>
            </a:r>
            <a:r>
              <a:rPr lang="it-IT" sz="1800" dirty="0" err="1"/>
              <a:t>OpenSSH</a:t>
            </a:r>
            <a:r>
              <a:rPr lang="it-IT" sz="1800" dirty="0"/>
              <a:t> SSH Server' -</a:t>
            </a:r>
            <a:r>
              <a:rPr lang="it-IT" sz="1800" dirty="0" err="1"/>
              <a:t>Enabled</a:t>
            </a:r>
            <a:r>
              <a:rPr lang="it-IT" sz="1800" dirty="0"/>
              <a:t> True -</a:t>
            </a:r>
            <a:r>
              <a:rPr lang="it-IT" sz="1800" dirty="0" err="1"/>
              <a:t>Direction</a:t>
            </a:r>
            <a:r>
              <a:rPr lang="it-IT" sz="1800" dirty="0"/>
              <a:t> Inbound -</a:t>
            </a:r>
            <a:r>
              <a:rPr lang="it-IT" sz="1800" dirty="0" err="1"/>
              <a:t>Protocol</a:t>
            </a:r>
            <a:r>
              <a:rPr lang="it-IT" sz="1800" dirty="0"/>
              <a:t> TCP -Action </a:t>
            </a:r>
            <a:r>
              <a:rPr lang="it-IT" sz="1800" dirty="0" err="1"/>
              <a:t>Allow</a:t>
            </a:r>
            <a:r>
              <a:rPr lang="it-IT" sz="1800" dirty="0"/>
              <a:t> -</a:t>
            </a:r>
            <a:r>
              <a:rPr lang="it-IT" sz="1800" dirty="0" err="1"/>
              <a:t>LocalPort</a:t>
            </a:r>
            <a:r>
              <a:rPr lang="it-IT" sz="1800" dirty="0"/>
              <a:t> 22 -Program "C:\Windows\System32\OpenSSH\sshd.exe ":</a:t>
            </a:r>
            <a:endParaRPr lang="it-IT" sz="1500" dirty="0"/>
          </a:p>
        </p:txBody>
      </p:sp>
      <p:pic>
        <p:nvPicPr>
          <p:cNvPr id="7" name="Segnaposto contenuto 6" descr="Immagine che contiene testo&#10;&#10;Descrizione generata automaticamente">
            <a:extLst>
              <a:ext uri="{FF2B5EF4-FFF2-40B4-BE49-F238E27FC236}">
                <a16:creationId xmlns:a16="http://schemas.microsoft.com/office/drawing/2014/main" id="{67BCBECA-E861-4481-A2C2-66E1503BB6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1913" y="2018542"/>
            <a:ext cx="7508500" cy="4022725"/>
          </a:xfrm>
        </p:spPr>
      </p:pic>
    </p:spTree>
    <p:extLst>
      <p:ext uri="{BB962C8B-B14F-4D97-AF65-F5344CB8AC3E}">
        <p14:creationId xmlns:p14="http://schemas.microsoft.com/office/powerpoint/2010/main" val="947732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277CE0-95A9-4BE5-A23D-46FC0A71797D}"/>
              </a:ext>
            </a:extLst>
          </p:cNvPr>
          <p:cNvSpPr>
            <a:spLocks noGrp="1"/>
          </p:cNvSpPr>
          <p:nvPr>
            <p:ph type="title"/>
          </p:nvPr>
        </p:nvSpPr>
        <p:spPr/>
        <p:txBody>
          <a:bodyPr>
            <a:normAutofit/>
          </a:bodyPr>
          <a:lstStyle/>
          <a:p>
            <a:r>
              <a:rPr lang="it-IT" sz="1800" dirty="0"/>
              <a:t>Impostazioni di windows:</a:t>
            </a:r>
          </a:p>
        </p:txBody>
      </p:sp>
      <p:pic>
        <p:nvPicPr>
          <p:cNvPr id="7" name="Segnaposto contenuto 6">
            <a:extLst>
              <a:ext uri="{FF2B5EF4-FFF2-40B4-BE49-F238E27FC236}">
                <a16:creationId xmlns:a16="http://schemas.microsoft.com/office/drawing/2014/main" id="{2F0C9C62-3CA0-41AA-B5F0-F9E8787CFE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5863" y="2091428"/>
            <a:ext cx="6820274" cy="4022725"/>
          </a:xfrm>
        </p:spPr>
      </p:pic>
    </p:spTree>
    <p:extLst>
      <p:ext uri="{BB962C8B-B14F-4D97-AF65-F5344CB8AC3E}">
        <p14:creationId xmlns:p14="http://schemas.microsoft.com/office/powerpoint/2010/main" val="1971026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568129-1BA7-40A2-BD36-41F68DA0C4E9}"/>
              </a:ext>
            </a:extLst>
          </p:cNvPr>
          <p:cNvSpPr>
            <a:spLocks noGrp="1"/>
          </p:cNvSpPr>
          <p:nvPr>
            <p:ph type="title"/>
          </p:nvPr>
        </p:nvSpPr>
        <p:spPr/>
        <p:txBody>
          <a:bodyPr>
            <a:normAutofit/>
          </a:bodyPr>
          <a:lstStyle/>
          <a:p>
            <a:r>
              <a:rPr lang="it-IT" sz="1800" dirty="0"/>
              <a:t>Passiamo ad avviare in modo automatico entrambi i servizi correlati ad </a:t>
            </a:r>
            <a:r>
              <a:rPr lang="it-IT" sz="1800" dirty="0" err="1"/>
              <a:t>OpenSSH</a:t>
            </a:r>
            <a:r>
              <a:rPr lang="it-IT" sz="1800" dirty="0"/>
              <a:t>:</a:t>
            </a:r>
          </a:p>
        </p:txBody>
      </p:sp>
      <p:pic>
        <p:nvPicPr>
          <p:cNvPr id="7" name="Segnaposto contenuto 6" descr="Immagine che contiene tavolo&#10;&#10;Descrizione generata automaticamente">
            <a:extLst>
              <a:ext uri="{FF2B5EF4-FFF2-40B4-BE49-F238E27FC236}">
                <a16:creationId xmlns:a16="http://schemas.microsoft.com/office/drawing/2014/main" id="{79A752CE-12A8-4BC3-B981-A39458A173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6077" y="1958906"/>
            <a:ext cx="7480805" cy="4022725"/>
          </a:xfrm>
        </p:spPr>
      </p:pic>
    </p:spTree>
    <p:extLst>
      <p:ext uri="{BB962C8B-B14F-4D97-AF65-F5344CB8AC3E}">
        <p14:creationId xmlns:p14="http://schemas.microsoft.com/office/powerpoint/2010/main" val="1787421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509986-ABC1-4293-B223-E8BDC6D78476}"/>
              </a:ext>
            </a:extLst>
          </p:cNvPr>
          <p:cNvSpPr>
            <a:spLocks noGrp="1"/>
          </p:cNvSpPr>
          <p:nvPr>
            <p:ph type="title"/>
          </p:nvPr>
        </p:nvSpPr>
        <p:spPr/>
        <p:txBody>
          <a:bodyPr>
            <a:normAutofit/>
          </a:bodyPr>
          <a:lstStyle/>
          <a:p>
            <a:r>
              <a:rPr lang="it-IT" sz="1800" dirty="0"/>
              <a:t>Per far si che ci si colleghi in remoto al </a:t>
            </a:r>
            <a:r>
              <a:rPr lang="it-IT" sz="1800" dirty="0" err="1"/>
              <a:t>computer,bisogna</a:t>
            </a:r>
            <a:r>
              <a:rPr lang="it-IT" sz="1800" dirty="0"/>
              <a:t> ricavarne l’indirizzo IP da un prompt dei comandi digitando «</a:t>
            </a:r>
            <a:r>
              <a:rPr lang="it-IT" sz="1800" dirty="0" err="1"/>
              <a:t>ipconfig</a:t>
            </a:r>
            <a:r>
              <a:rPr lang="it-IT" sz="1800" dirty="0"/>
              <a:t>» utilizzando poi come porta la predefinita di </a:t>
            </a:r>
            <a:r>
              <a:rPr lang="it-IT" sz="1800" dirty="0" err="1"/>
              <a:t>OpenSSH</a:t>
            </a:r>
            <a:r>
              <a:rPr lang="it-IT" sz="1800" dirty="0"/>
              <a:t>, cioè la 22:</a:t>
            </a:r>
          </a:p>
        </p:txBody>
      </p:sp>
      <p:pic>
        <p:nvPicPr>
          <p:cNvPr id="7" name="Segnaposto contenuto 6">
            <a:extLst>
              <a:ext uri="{FF2B5EF4-FFF2-40B4-BE49-F238E27FC236}">
                <a16:creationId xmlns:a16="http://schemas.microsoft.com/office/drawing/2014/main" id="{DBD82323-F16B-4F4E-B384-40A3EBC478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3796" y="1846263"/>
            <a:ext cx="4524734" cy="4022725"/>
          </a:xfrm>
        </p:spPr>
      </p:pic>
    </p:spTree>
    <p:extLst>
      <p:ext uri="{BB962C8B-B14F-4D97-AF65-F5344CB8AC3E}">
        <p14:creationId xmlns:p14="http://schemas.microsoft.com/office/powerpoint/2010/main" val="202784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D364BE-EB3E-45D8-91E1-DB96C54AB6F9}"/>
              </a:ext>
            </a:extLst>
          </p:cNvPr>
          <p:cNvSpPr>
            <a:spLocks noGrp="1"/>
          </p:cNvSpPr>
          <p:nvPr>
            <p:ph type="title"/>
          </p:nvPr>
        </p:nvSpPr>
        <p:spPr/>
        <p:txBody>
          <a:bodyPr>
            <a:normAutofit/>
          </a:bodyPr>
          <a:lstStyle/>
          <a:p>
            <a:r>
              <a:rPr lang="it-IT" sz="1800" dirty="0"/>
              <a:t>Tramite il comando « </a:t>
            </a:r>
            <a:r>
              <a:rPr lang="it-IT" sz="1800" dirty="0" err="1"/>
              <a:t>Get-ChildItem</a:t>
            </a:r>
            <a:r>
              <a:rPr lang="it-IT" sz="1800" dirty="0"/>
              <a:t> $</a:t>
            </a:r>
            <a:r>
              <a:rPr lang="it-IT" sz="1800" dirty="0" err="1"/>
              <a:t>env:ProgramData</a:t>
            </a:r>
            <a:r>
              <a:rPr lang="it-IT" sz="1800" dirty="0"/>
              <a:t>\</a:t>
            </a:r>
            <a:r>
              <a:rPr lang="it-IT" sz="1800" dirty="0" err="1"/>
              <a:t>ssh</a:t>
            </a:r>
            <a:r>
              <a:rPr lang="it-IT" sz="1800" dirty="0"/>
              <a:t>\</a:t>
            </a:r>
            <a:r>
              <a:rPr lang="it-IT" sz="1800" dirty="0" err="1"/>
              <a:t>ssh_host</a:t>
            </a:r>
            <a:r>
              <a:rPr lang="it-IT" sz="1800" dirty="0"/>
              <a:t>_*_key | </a:t>
            </a:r>
            <a:r>
              <a:rPr lang="it-IT" sz="1800" dirty="0" err="1"/>
              <a:t>ForEach</a:t>
            </a:r>
            <a:r>
              <a:rPr lang="it-IT" sz="1800" dirty="0"/>
              <a:t>-Object { . $</a:t>
            </a:r>
            <a:r>
              <a:rPr lang="it-IT" sz="1800" dirty="0" err="1"/>
              <a:t>env:WINDIR</a:t>
            </a:r>
            <a:r>
              <a:rPr lang="it-IT" sz="1800" dirty="0"/>
              <a:t>\System32\</a:t>
            </a:r>
            <a:r>
              <a:rPr lang="it-IT" sz="1800" dirty="0" err="1"/>
              <a:t>OpenSSH</a:t>
            </a:r>
            <a:r>
              <a:rPr lang="it-IT" sz="1800" dirty="0"/>
              <a:t>\ssh-keygen.exe -l -f $_ } »</a:t>
            </a:r>
            <a:br>
              <a:rPr lang="it-IT" sz="1800" dirty="0"/>
            </a:br>
            <a:r>
              <a:rPr lang="it-IT" sz="1800" dirty="0"/>
              <a:t>Troviamo le </a:t>
            </a:r>
            <a:r>
              <a:rPr lang="it-IT" sz="1800" dirty="0" err="1"/>
              <a:t>host</a:t>
            </a:r>
            <a:r>
              <a:rPr lang="it-IT" sz="1800" dirty="0"/>
              <a:t> key, che ci </a:t>
            </a:r>
            <a:r>
              <a:rPr lang="it-IT" sz="1800" dirty="0" err="1"/>
              <a:t>verrano</a:t>
            </a:r>
            <a:r>
              <a:rPr lang="it-IT" sz="1800" dirty="0"/>
              <a:t> ripresentate quando proveremo a connetterci </a:t>
            </a:r>
            <a:r>
              <a:rPr lang="it-IT" sz="1800" dirty="0" err="1"/>
              <a:t>all’host</a:t>
            </a:r>
            <a:r>
              <a:rPr lang="it-IT" sz="1800" dirty="0"/>
              <a:t>:</a:t>
            </a:r>
          </a:p>
        </p:txBody>
      </p:sp>
      <p:pic>
        <p:nvPicPr>
          <p:cNvPr id="11" name="Segnaposto contenuto 10" descr="Immagine che contiene testo&#10;&#10;Descrizione generata automaticamente">
            <a:extLst>
              <a:ext uri="{FF2B5EF4-FFF2-40B4-BE49-F238E27FC236}">
                <a16:creationId xmlns:a16="http://schemas.microsoft.com/office/drawing/2014/main" id="{F0802BD1-DFA9-4666-9679-06798AC701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6610" y="1846263"/>
            <a:ext cx="7459106" cy="4022725"/>
          </a:xfrm>
        </p:spPr>
      </p:pic>
    </p:spTree>
    <p:extLst>
      <p:ext uri="{BB962C8B-B14F-4D97-AF65-F5344CB8AC3E}">
        <p14:creationId xmlns:p14="http://schemas.microsoft.com/office/powerpoint/2010/main" val="4201873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818E00-3575-4A53-83C0-4B4A0E8E7276}"/>
              </a:ext>
            </a:extLst>
          </p:cNvPr>
          <p:cNvSpPr>
            <a:spLocks noGrp="1"/>
          </p:cNvSpPr>
          <p:nvPr>
            <p:ph type="title"/>
          </p:nvPr>
        </p:nvSpPr>
        <p:spPr>
          <a:xfrm>
            <a:off x="1066800" y="657664"/>
            <a:ext cx="10058400" cy="1450757"/>
          </a:xfrm>
        </p:spPr>
        <p:txBody>
          <a:bodyPr>
            <a:normAutofit fontScale="90000"/>
          </a:bodyPr>
          <a:lstStyle/>
          <a:p>
            <a:r>
              <a:rPr lang="it-IT" sz="1800" dirty="0"/>
              <a:t>Dopo aver scaricato WinSCP, per testare il corretto funzionamento del server, proviamo a connetterci ad esso:</a:t>
            </a:r>
            <a:br>
              <a:rPr lang="it-IT" sz="1800" dirty="0"/>
            </a:br>
            <a:r>
              <a:rPr lang="it-IT" sz="1800" dirty="0"/>
              <a:t>- Protocollo file sempre STFP;</a:t>
            </a:r>
            <a:br>
              <a:rPr lang="it-IT" sz="1800" dirty="0"/>
            </a:br>
            <a:r>
              <a:rPr lang="it-IT" sz="1800" dirty="0"/>
              <a:t>- Nome server che corrisponde all’indirizzo IP del PC;</a:t>
            </a:r>
            <a:br>
              <a:rPr lang="it-IT" sz="1800" dirty="0"/>
            </a:br>
            <a:r>
              <a:rPr lang="it-IT" sz="1800" dirty="0"/>
              <a:t>- Numero porta predefinita a 22;</a:t>
            </a:r>
            <a:br>
              <a:rPr lang="it-IT" sz="1800" dirty="0"/>
            </a:br>
            <a:r>
              <a:rPr lang="it-IT" sz="1800" dirty="0"/>
              <a:t>- Nome utente e password corrispondenti a quelli Microsoft collegati al PC:</a:t>
            </a:r>
            <a:br>
              <a:rPr lang="it-IT" sz="1800" dirty="0"/>
            </a:br>
            <a:br>
              <a:rPr lang="it-IT" sz="1800" dirty="0"/>
            </a:br>
            <a:endParaRPr lang="it-IT" sz="1800" dirty="0"/>
          </a:p>
        </p:txBody>
      </p:sp>
      <p:pic>
        <p:nvPicPr>
          <p:cNvPr id="11" name="Segnaposto contenuto 10">
            <a:extLst>
              <a:ext uri="{FF2B5EF4-FFF2-40B4-BE49-F238E27FC236}">
                <a16:creationId xmlns:a16="http://schemas.microsoft.com/office/drawing/2014/main" id="{B10FBF12-AA2D-415F-8FD6-2073C8D8A6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6278" y="2025168"/>
            <a:ext cx="6679444" cy="4022725"/>
          </a:xfrm>
        </p:spPr>
      </p:pic>
    </p:spTree>
    <p:extLst>
      <p:ext uri="{BB962C8B-B14F-4D97-AF65-F5344CB8AC3E}">
        <p14:creationId xmlns:p14="http://schemas.microsoft.com/office/powerpoint/2010/main" val="2507198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37127C-08C3-4D48-96CE-F01689B5E0C4}"/>
              </a:ext>
            </a:extLst>
          </p:cNvPr>
          <p:cNvSpPr>
            <a:spLocks noGrp="1"/>
          </p:cNvSpPr>
          <p:nvPr>
            <p:ph type="title"/>
          </p:nvPr>
        </p:nvSpPr>
        <p:spPr>
          <a:xfrm>
            <a:off x="838199" y="676410"/>
            <a:ext cx="10515600" cy="1052999"/>
          </a:xfrm>
        </p:spPr>
        <p:txBody>
          <a:bodyPr>
            <a:normAutofit/>
          </a:bodyPr>
          <a:lstStyle/>
          <a:p>
            <a:r>
              <a:rPr lang="it-IT" sz="1700" dirty="0"/>
              <a:t>Ora controlliamo che le </a:t>
            </a:r>
            <a:r>
              <a:rPr lang="it-IT" sz="1700" dirty="0" err="1"/>
              <a:t>host</a:t>
            </a:r>
            <a:r>
              <a:rPr lang="it-IT" sz="1700" dirty="0"/>
              <a:t> key corrispondano a quelle trovate tramite il comando utilizzato precedentemente a pagina 6:</a:t>
            </a:r>
          </a:p>
        </p:txBody>
      </p:sp>
      <p:pic>
        <p:nvPicPr>
          <p:cNvPr id="9" name="Segnaposto contenuto 8" descr="Immagine che contiene testo&#10;&#10;Descrizione generata automaticamente">
            <a:extLst>
              <a:ext uri="{FF2B5EF4-FFF2-40B4-BE49-F238E27FC236}">
                <a16:creationId xmlns:a16="http://schemas.microsoft.com/office/drawing/2014/main" id="{E7234FCB-492F-4518-8CDC-2B2E50D77E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9584" y="2516389"/>
            <a:ext cx="3673158" cy="2682472"/>
          </a:xfrm>
        </p:spPr>
      </p:pic>
    </p:spTree>
    <p:extLst>
      <p:ext uri="{BB962C8B-B14F-4D97-AF65-F5344CB8AC3E}">
        <p14:creationId xmlns:p14="http://schemas.microsoft.com/office/powerpoint/2010/main" val="1406605034"/>
      </p:ext>
    </p:extLst>
  </p:cSld>
  <p:clrMapOvr>
    <a:masterClrMapping/>
  </p:clrMapOvr>
</p:sld>
</file>

<file path=ppt/theme/theme1.xml><?xml version="1.0" encoding="utf-8"?>
<a:theme xmlns:a="http://schemas.openxmlformats.org/drawingml/2006/main" name="Retrospettivo">
  <a:themeElements>
    <a:clrScheme name="Retrospettivo">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ttiv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tivo">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41</TotalTime>
  <Words>356</Words>
  <Application>Microsoft Office PowerPoint</Application>
  <PresentationFormat>Widescreen</PresentationFormat>
  <Paragraphs>15</Paragraphs>
  <Slides>14</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14</vt:i4>
      </vt:variant>
    </vt:vector>
  </HeadingPairs>
  <TitlesOfParts>
    <vt:vector size="17" baseType="lpstr">
      <vt:lpstr>Calibri</vt:lpstr>
      <vt:lpstr>Calibri Light</vt:lpstr>
      <vt:lpstr>Retrospettivo</vt:lpstr>
      <vt:lpstr>Server SFTP</vt:lpstr>
      <vt:lpstr>Il primo passo è quello di scaricare il server OpenSSH direttamente  dalle funzionalità di windows, è possibile farlo dalla versione di windows 10:</vt:lpstr>
      <vt:lpstr>Si inizia a configurare il server aprendo prima di tutto la porta 22 tramite powershell oppure le impostazioni windows:  New-NetFirewallRule -Name sshd -DisplayName 'OpenSSH SSH Server' -Enabled True -Direction Inbound -Protocol TCP -Action Allow -LocalPort 22 -Program "C:\Windows\System32\OpenSSH\sshd.exe ":</vt:lpstr>
      <vt:lpstr>Impostazioni di windows:</vt:lpstr>
      <vt:lpstr>Passiamo ad avviare in modo automatico entrambi i servizi correlati ad OpenSSH:</vt:lpstr>
      <vt:lpstr>Per far si che ci si colleghi in remoto al computer,bisogna ricavarne l’indirizzo IP da un prompt dei comandi digitando «ipconfig» utilizzando poi come porta la predefinita di OpenSSH, cioè la 22:</vt:lpstr>
      <vt:lpstr>Tramite il comando « Get-ChildItem $env:ProgramData\ssh\ssh_host_*_key | ForEach-Object { . $env:WINDIR\System32\OpenSSH\ssh-keygen.exe -l -f $_ } » Troviamo le host key, che ci verrano ripresentate quando proveremo a connetterci all’host:</vt:lpstr>
      <vt:lpstr>Dopo aver scaricato WinSCP, per testare il corretto funzionamento del server, proviamo a connetterci ad esso: - Protocollo file sempre STFP; - Nome server che corrisponde all’indirizzo IP del PC; - Numero porta predefinita a 22; - Nome utente e password corrispondenti a quelli Microsoft collegati al PC:  </vt:lpstr>
      <vt:lpstr>Ora controlliamo che le host key corrispondano a quelle trovate tramite il comando utilizzato precedentemente a pagina 6:</vt:lpstr>
      <vt:lpstr>Ci siamo collegati correttamente al server:</vt:lpstr>
      <vt:lpstr>Ora testeremo la connessione via un applicazione da smartphone,anche qui utilizzeremo l’indirizzo ip del PC, porta predefinita 22 e nome utente/password dell’account microsoft collegato al PC: </vt:lpstr>
      <vt:lpstr>Ci siamo collegati correttamente al PC/Server: </vt:lpstr>
      <vt:lpstr>Proviamo quindi ad entrare nella directory «Desktop» e scaricare un file per vedere se tutto funziona correttamente:</vt:lpstr>
      <vt:lpstr>Operazione effettuata correttamente: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 primo passo è quello di scaricare il server OpenSSH direttamente  dalle funzionalità di windows, è possibile farlo dalla versione di windows 10:</dc:title>
  <dc:creator>Marco</dc:creator>
  <cp:lastModifiedBy>Marco</cp:lastModifiedBy>
  <cp:revision>11</cp:revision>
  <dcterms:created xsi:type="dcterms:W3CDTF">2022-02-10T09:55:48Z</dcterms:created>
  <dcterms:modified xsi:type="dcterms:W3CDTF">2022-02-11T00:49:54Z</dcterms:modified>
</cp:coreProperties>
</file>